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Capacitive Voltage conversion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On Chip DC-DC conversion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136" y="539496"/>
            <a:ext cx="80577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539496"/>
            <a:ext cx="738187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09" y="539496"/>
            <a:ext cx="717598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539496"/>
            <a:ext cx="738187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46" y="539496"/>
            <a:ext cx="741730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46" y="539496"/>
            <a:ext cx="741730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539496"/>
            <a:ext cx="23948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90" y="539496"/>
            <a:ext cx="732282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